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B241A9-1400-4E4E-8EC1-1225CB29A06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D6DE41-AA91-4AAE-A314-1A255F619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bennettorthopedic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DSLa0SoxAo?rel=0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0okf7lUjKc?rel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UUP8RUVL9A?rel=0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36ijokLLNw?rel=0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cXJbtKOE8A?rel=0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iLMu5cNe1U?rel=0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HGPYE5CCMc?re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Bennett Orthopedics 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bennettorthopedics.com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Knee Rehabilitation Exercises	</a:t>
            </a:r>
          </a:p>
        </p:txBody>
      </p:sp>
      <p:pic>
        <p:nvPicPr>
          <p:cNvPr id="1026" name="Picture 2" descr="C:\Users\back\AppData\Local\Microsoft\Windows\INetCache\IE\04Q283FT\exercise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199" y="752475"/>
            <a:ext cx="4029075" cy="3225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PatellaR</a:t>
            </a:r>
            <a:r>
              <a:rPr lang="en-US" dirty="0"/>
              <a:t> Mobilizations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Best when done in a seated position with leg fully extended</a:t>
            </a:r>
          </a:p>
          <a:p>
            <a:pPr lvl="1"/>
            <a:r>
              <a:rPr lang="en-US" sz="1400" dirty="0"/>
              <a:t>Sit towards the edge of the chair with heal on the floor, foot pointed outward </a:t>
            </a:r>
          </a:p>
          <a:p>
            <a:r>
              <a:rPr lang="en-US" sz="1800" dirty="0"/>
              <a:t>Find the ridge on both sides of your patella</a:t>
            </a:r>
          </a:p>
          <a:p>
            <a:r>
              <a:rPr lang="en-US" sz="1800" dirty="0"/>
              <a:t>Gently push to one side and hold for 30 seconds </a:t>
            </a:r>
          </a:p>
          <a:p>
            <a:r>
              <a:rPr lang="en-US" sz="1800" dirty="0"/>
              <a:t>Push to the right, left, up, down, clockwise and counter clockwise</a:t>
            </a:r>
          </a:p>
          <a:p>
            <a:r>
              <a:rPr lang="en-US" sz="1800" dirty="0"/>
              <a:t>15 min 3xday 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49875" y="3565525"/>
            <a:ext cx="3530600" cy="26479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696200" y="2476647"/>
            <a:ext cx="0" cy="1981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tar: 5 Points 12"/>
          <p:cNvSpPr/>
          <p:nvPr/>
        </p:nvSpPr>
        <p:spPr>
          <a:xfrm>
            <a:off x="6477000" y="979487"/>
            <a:ext cx="2514600" cy="29829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 in this position</a:t>
            </a:r>
          </a:p>
        </p:txBody>
      </p:sp>
      <p:pic>
        <p:nvPicPr>
          <p:cNvPr id="4" name="dDSLa0SoxAo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9200" y="3538537"/>
            <a:ext cx="3733800" cy="280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With leg fully extended</a:t>
            </a:r>
          </a:p>
          <a:p>
            <a:r>
              <a:rPr lang="en-US" sz="2000" dirty="0"/>
              <a:t>Place a small towel under heel</a:t>
            </a:r>
          </a:p>
          <a:p>
            <a:r>
              <a:rPr lang="en-US" sz="2000" dirty="0"/>
              <a:t>Push back of knee against table</a:t>
            </a:r>
          </a:p>
          <a:p>
            <a:r>
              <a:rPr lang="en-US" sz="2000" dirty="0"/>
              <a:t>Hold for 5 seconds then relax</a:t>
            </a:r>
          </a:p>
          <a:p>
            <a:r>
              <a:rPr lang="en-US" sz="2000" dirty="0"/>
              <a:t>You should be able to see the muscles in the thigh tighten. </a:t>
            </a:r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g0okf7lUjKc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8400" y="3603783"/>
            <a:ext cx="4038600" cy="302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leg raises Flexion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sz="2000" dirty="0"/>
              <a:t>Keep opposite knee bent</a:t>
            </a:r>
          </a:p>
          <a:p>
            <a:r>
              <a:rPr lang="en-US" sz="2000" dirty="0"/>
              <a:t>Tighten thigh like you would do in a quad set</a:t>
            </a:r>
          </a:p>
          <a:p>
            <a:r>
              <a:rPr lang="en-US" sz="2000" dirty="0"/>
              <a:t>Keeping leg straight, lift so it’s even with the other knee</a:t>
            </a:r>
          </a:p>
          <a:p>
            <a:r>
              <a:rPr lang="en-US" sz="2000" dirty="0"/>
              <a:t>Hold for 5 seconds</a:t>
            </a:r>
          </a:p>
          <a:p>
            <a:r>
              <a:rPr lang="en-US" sz="2000" dirty="0"/>
              <a:t>Complete 10x </a:t>
            </a:r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5" name="Picture 4" descr="quadriceps-mus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460936"/>
            <a:ext cx="3048000" cy="299320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5638800" y="4572000"/>
            <a:ext cx="16764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77000" y="5410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Muscles being used </a:t>
            </a:r>
          </a:p>
        </p:txBody>
      </p:sp>
      <p:pic>
        <p:nvPicPr>
          <p:cNvPr id="4" name="9UUP8RUVL9A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62000" y="3497263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Leg Raise Abduction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Lay on the opposite side of the knee that hurts</a:t>
            </a:r>
          </a:p>
          <a:p>
            <a:r>
              <a:rPr lang="en-US" sz="2000" dirty="0"/>
              <a:t>Keep leg straight and lift leg</a:t>
            </a:r>
          </a:p>
          <a:p>
            <a:r>
              <a:rPr lang="en-US" sz="2000" dirty="0"/>
              <a:t>Don’t lift so high that your hip turns out</a:t>
            </a:r>
          </a:p>
          <a:p>
            <a:r>
              <a:rPr lang="en-US" sz="2000" dirty="0"/>
              <a:t>Hold for 5 seconds</a:t>
            </a:r>
          </a:p>
          <a:p>
            <a:r>
              <a:rPr lang="en-US" sz="2000" dirty="0"/>
              <a:t>Complete 10x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5" name="Picture 4" descr="Abduction muscles of h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200400"/>
            <a:ext cx="3562350" cy="28479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781800" y="2438400"/>
            <a:ext cx="5334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96000" y="1676400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Muscles being used </a:t>
            </a:r>
          </a:p>
        </p:txBody>
      </p:sp>
      <p:pic>
        <p:nvPicPr>
          <p:cNvPr id="4" name="436ijokLLNw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04850" y="3433762"/>
            <a:ext cx="3486150" cy="2614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leg raise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Lie on your stomach</a:t>
            </a:r>
          </a:p>
          <a:p>
            <a:r>
              <a:rPr lang="en-US" sz="2000" dirty="0"/>
              <a:t>Keeping your leg straight, extend your leg in the air</a:t>
            </a:r>
          </a:p>
          <a:p>
            <a:r>
              <a:rPr lang="en-US" sz="2000" dirty="0"/>
              <a:t>Hold for 5 seconds </a:t>
            </a:r>
          </a:p>
          <a:p>
            <a:r>
              <a:rPr lang="en-US" sz="2000" dirty="0"/>
              <a:t>Complete 10x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5" name="Picture 4" descr="hamstring-mus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895600"/>
            <a:ext cx="2616200" cy="325002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096000" y="2057400"/>
            <a:ext cx="1828800" cy="266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934200" y="1295400"/>
            <a:ext cx="1905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Muscles being used</a:t>
            </a:r>
          </a:p>
        </p:txBody>
      </p:sp>
      <p:pic>
        <p:nvPicPr>
          <p:cNvPr id="4" name="hcXJbtKOE8A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3112553"/>
            <a:ext cx="3984899" cy="2988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leg raise adduction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Lie on the side that is being treated</a:t>
            </a:r>
          </a:p>
          <a:p>
            <a:r>
              <a:rPr lang="en-US" sz="2000" dirty="0"/>
              <a:t>Uninjured leg is bent and foot is on the table in front of the injured side</a:t>
            </a:r>
          </a:p>
          <a:p>
            <a:r>
              <a:rPr lang="en-US" sz="2000" dirty="0"/>
              <a:t>Keeping injured leg straight, lift leg off of table</a:t>
            </a:r>
          </a:p>
          <a:p>
            <a:r>
              <a:rPr lang="en-US" sz="2000" dirty="0"/>
              <a:t>Hold for 5 seconds</a:t>
            </a:r>
          </a:p>
          <a:p>
            <a:r>
              <a:rPr lang="en-US" sz="2000" dirty="0"/>
              <a:t>Complete 10x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5" name="Picture 4" descr="Adductor mus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581400"/>
            <a:ext cx="3142971" cy="25971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248400" y="3124200"/>
            <a:ext cx="1066800" cy="198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05600" y="2590800"/>
            <a:ext cx="1828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Muscles being used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05600" y="43434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81600" y="45720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ciLMu5cNe1U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5745" y="3581400"/>
            <a:ext cx="3331633" cy="249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arc quads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Lying on your back</a:t>
            </a:r>
          </a:p>
          <a:p>
            <a:r>
              <a:rPr lang="en-US" sz="2000" dirty="0"/>
              <a:t>Place a pillow or rolled up towel under your knee</a:t>
            </a:r>
          </a:p>
          <a:p>
            <a:r>
              <a:rPr lang="en-US" sz="2000" dirty="0"/>
              <a:t>Keeping thigh on the pillow, extend your lower leg </a:t>
            </a:r>
          </a:p>
          <a:p>
            <a:r>
              <a:rPr lang="en-US" sz="2000" dirty="0"/>
              <a:t>Hold for 5 seconds</a:t>
            </a:r>
          </a:p>
          <a:p>
            <a:r>
              <a:rPr lang="en-US" sz="2000" dirty="0"/>
              <a:t>Complete 10x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sHGPYE5CCMc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24200" y="2868002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426</TotalTime>
  <Words>297</Words>
  <Application>Microsoft Office PowerPoint</Application>
  <PresentationFormat>On-screen Show (4:3)</PresentationFormat>
  <Paragraphs>50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Trek</vt:lpstr>
      <vt:lpstr>Bennett Orthopedics  bennettorthopedics.com</vt:lpstr>
      <vt:lpstr>PatellaR Mobilizations</vt:lpstr>
      <vt:lpstr>Quad Sets</vt:lpstr>
      <vt:lpstr>Straight leg raises Flexion </vt:lpstr>
      <vt:lpstr>Straight Leg Raise Abduction</vt:lpstr>
      <vt:lpstr>Straight leg raise extension</vt:lpstr>
      <vt:lpstr>Straight leg raise adduction</vt:lpstr>
      <vt:lpstr>Short arc quads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back</dc:creator>
  <cp:lastModifiedBy>bennettorthopedics4@verizon.net</cp:lastModifiedBy>
  <cp:revision>37</cp:revision>
  <dcterms:created xsi:type="dcterms:W3CDTF">2016-10-17T14:19:50Z</dcterms:created>
  <dcterms:modified xsi:type="dcterms:W3CDTF">2016-11-30T20:54:45Z</dcterms:modified>
</cp:coreProperties>
</file>