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03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9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0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4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60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0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274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853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EDC5ED-1279-4E98-905C-81E6ED7A6DA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DC407A-0783-4127-9A3A-410F66790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9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ennettorthopedic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0SmnWSJVps?rel=0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UkokkFKJX8?rel=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ZVxiym_0Bo?rel=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B5QyPk7ukc?rel=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qk1CiBQvoQ?rel=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4soCjK_tAs?rel=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5HauS7ahIA?re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Shoulder Rehabilitation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484758" cy="3013336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600" b="1" dirty="0"/>
              <a:t>Bennett Orthopedics</a:t>
            </a:r>
          </a:p>
          <a:p>
            <a:pPr algn="ctr"/>
            <a:r>
              <a:rPr lang="en-US" dirty="0"/>
              <a:t>Regenerating The Youth In You</a:t>
            </a: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pPr algn="ctr"/>
            <a:r>
              <a:rPr lang="en-US" dirty="0">
                <a:hlinkClick r:id="rId2"/>
              </a:rPr>
              <a:t>bennettorthopedics.com</a:t>
            </a:r>
            <a:r>
              <a:rPr lang="en-US" dirty="0"/>
              <a:t> </a:t>
            </a:r>
          </a:p>
        </p:txBody>
      </p:sp>
      <p:pic>
        <p:nvPicPr>
          <p:cNvPr id="1026" name="Picture 2" descr="C:\Users\back\AppData\Local\Microsoft\Windows\INetCache\IE\KHTNIKAO\shoulder-pai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5173" y="4229100"/>
            <a:ext cx="2324100" cy="232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Shoulder Pendulum Swing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846320"/>
          </a:xfrm>
        </p:spPr>
        <p:txBody>
          <a:bodyPr>
            <a:normAutofit/>
          </a:bodyPr>
          <a:lstStyle/>
          <a:p>
            <a:r>
              <a:rPr lang="en-US" sz="1600" dirty="0"/>
              <a:t>Use a table for support and rest uninvolved had on table</a:t>
            </a:r>
          </a:p>
          <a:p>
            <a:r>
              <a:rPr lang="en-US" sz="1600" dirty="0"/>
              <a:t>Let gravity do the work, muscles in shoulder should not being doing any work</a:t>
            </a:r>
          </a:p>
          <a:p>
            <a:r>
              <a:rPr lang="en-US" sz="1600" dirty="0"/>
              <a:t>Pretend your arm is like the trunk of an elephant </a:t>
            </a:r>
          </a:p>
          <a:p>
            <a:r>
              <a:rPr lang="en-US" sz="1600" dirty="0"/>
              <a:t>Moving your body, let your arm swing around; front, back, side to side and in circular movements 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5" name="Cloud Callout 4"/>
          <p:cNvSpPr/>
          <p:nvPr/>
        </p:nvSpPr>
        <p:spPr>
          <a:xfrm>
            <a:off x="2209800" y="3336071"/>
            <a:ext cx="2590800" cy="1905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Helps prevent muscles from tightening up!</a:t>
            </a:r>
          </a:p>
        </p:txBody>
      </p:sp>
      <p:pic>
        <p:nvPicPr>
          <p:cNvPr id="2051" name="Picture 3" descr="C:\Users\back\AppData\Local\Microsoft\Windows\INetCache\IE\ZUS010QC\smiling_docto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54965"/>
            <a:ext cx="2207835" cy="2903035"/>
          </a:xfrm>
          <a:prstGeom prst="rect">
            <a:avLst/>
          </a:prstGeom>
          <a:noFill/>
        </p:spPr>
      </p:pic>
      <p:pic>
        <p:nvPicPr>
          <p:cNvPr id="6" name="60SmnWSJVps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800600" y="3569970"/>
            <a:ext cx="3611880" cy="2708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Shoulder Stretch Flexion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7526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/>
              <a:t>Hold the stretch for 30 seconds</a:t>
            </a:r>
          </a:p>
          <a:p>
            <a:pPr>
              <a:buFontTx/>
              <a:buChar char="-"/>
            </a:pPr>
            <a:r>
              <a:rPr lang="en-US" dirty="0"/>
              <a:t> Complete 3 sets </a:t>
            </a:r>
          </a:p>
          <a:p>
            <a:pPr>
              <a:buFontTx/>
              <a:buChar char="-"/>
            </a:pPr>
            <a:r>
              <a:rPr lang="en-US" dirty="0"/>
              <a:t> Remember to keep your palm up </a:t>
            </a:r>
          </a:p>
          <a:p>
            <a:pPr>
              <a:buFontTx/>
              <a:buChar char="-"/>
            </a:pPr>
            <a:r>
              <a:rPr lang="en-US" dirty="0"/>
              <a:t> Elbow stays on table </a:t>
            </a:r>
          </a:p>
          <a:p>
            <a:pPr>
              <a:buFontTx/>
              <a:buChar char="-"/>
            </a:pPr>
            <a:r>
              <a:rPr lang="en-US" dirty="0"/>
              <a:t> Arm stays stationary, body moves away from table </a:t>
            </a:r>
          </a:p>
          <a:p>
            <a:endParaRPr lang="en-US" dirty="0"/>
          </a:p>
        </p:txBody>
      </p:sp>
      <p:pic>
        <p:nvPicPr>
          <p:cNvPr id="5" name="oUkokkFKJX8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37338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Shoulder Stretch Abduction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000" dirty="0"/>
              <a:t>Hold the stretch for 30 seconds</a:t>
            </a:r>
          </a:p>
          <a:p>
            <a:pPr>
              <a:buFontTx/>
              <a:buChar char="-"/>
            </a:pPr>
            <a:r>
              <a:rPr lang="en-US" sz="2000" dirty="0"/>
              <a:t> Complete 3 sets </a:t>
            </a:r>
          </a:p>
          <a:p>
            <a:pPr>
              <a:buFontTx/>
              <a:buChar char="-"/>
            </a:pPr>
            <a:r>
              <a:rPr lang="en-US" sz="2000" dirty="0"/>
              <a:t> Remember to keep your palm up </a:t>
            </a:r>
          </a:p>
          <a:p>
            <a:pPr>
              <a:buFontTx/>
              <a:buChar char="-"/>
            </a:pPr>
            <a:r>
              <a:rPr lang="en-US" sz="2000" dirty="0"/>
              <a:t> Elbow stays on table </a:t>
            </a:r>
          </a:p>
          <a:p>
            <a:pPr>
              <a:buFontTx/>
              <a:buChar char="-"/>
            </a:pPr>
            <a:r>
              <a:rPr lang="en-US" sz="2000" dirty="0"/>
              <a:t> Arm stays stationary, body moves away from table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zZVxiym_0Bo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42672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Shoulder Stretch Anterior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Start with the back of your hand against the edge of the table</a:t>
            </a:r>
          </a:p>
          <a:p>
            <a:r>
              <a:rPr lang="en-US" sz="2000" dirty="0"/>
              <a:t>Move yourself forward until you feel a stretch </a:t>
            </a:r>
          </a:p>
          <a:p>
            <a:r>
              <a:rPr lang="en-US" sz="2000" dirty="0"/>
              <a:t>If possible rotate your body away from shoulder to increase stretch</a:t>
            </a:r>
          </a:p>
          <a:p>
            <a:r>
              <a:rPr lang="en-US" sz="2000" dirty="0"/>
              <a:t>Hold for 30 seconds</a:t>
            </a:r>
          </a:p>
          <a:p>
            <a:r>
              <a:rPr lang="en-US" sz="2000" dirty="0"/>
              <a:t>Complete 3 sets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lB5QyPk7ukc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67200" y="37338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Shoulder Stretch Posterior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76400"/>
            <a:ext cx="7680960" cy="4358640"/>
          </a:xfrm>
        </p:spPr>
        <p:txBody>
          <a:bodyPr>
            <a:normAutofit/>
          </a:bodyPr>
          <a:lstStyle/>
          <a:p>
            <a:r>
              <a:rPr lang="en-US" sz="2000" dirty="0"/>
              <a:t>Stand with your side against the wall</a:t>
            </a:r>
          </a:p>
          <a:p>
            <a:r>
              <a:rPr lang="en-US" sz="2000" dirty="0"/>
              <a:t>Place your arm flush against the wall, keeping it as high as comfortable </a:t>
            </a:r>
          </a:p>
          <a:p>
            <a:pPr lvl="1"/>
            <a:r>
              <a:rPr lang="en-US" sz="1800" dirty="0"/>
              <a:t>Each time you stretch you can adjust the height of your arm so that you feel a better stretch </a:t>
            </a:r>
          </a:p>
          <a:p>
            <a:r>
              <a:rPr lang="en-US" sz="2000" dirty="0"/>
              <a:t>Rotate your body towards the wall so that you feel a stretch in the back of the shoulder</a:t>
            </a:r>
          </a:p>
          <a:p>
            <a:r>
              <a:rPr lang="en-US" sz="2000" dirty="0"/>
              <a:t>Entire arm stays against</a:t>
            </a:r>
          </a:p>
          <a:p>
            <a:pPr marL="0" indent="0">
              <a:buNone/>
            </a:pPr>
            <a:r>
              <a:rPr lang="en-US" sz="2000" dirty="0"/>
              <a:t>the wall. </a:t>
            </a:r>
          </a:p>
          <a:p>
            <a:r>
              <a:rPr lang="en-US" sz="2000" dirty="0"/>
              <a:t>Eventually toes should</a:t>
            </a:r>
          </a:p>
          <a:p>
            <a:pPr marL="0" indent="0">
              <a:buNone/>
            </a:pPr>
            <a:r>
              <a:rPr lang="en-US" sz="2000" dirty="0"/>
              <a:t> point to the wall.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0qk1CiBQvoQ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58043" y="4104542"/>
            <a:ext cx="3447757" cy="25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381000"/>
            <a:ext cx="7680960" cy="1371600"/>
          </a:xfrm>
        </p:spPr>
        <p:txBody>
          <a:bodyPr/>
          <a:lstStyle/>
          <a:p>
            <a:r>
              <a:rPr lang="en-US" dirty="0"/>
              <a:t>Shoulder isometrics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46760" y="1371600"/>
            <a:ext cx="7680960" cy="5257800"/>
          </a:xfrm>
        </p:spPr>
        <p:txBody>
          <a:bodyPr/>
          <a:lstStyle/>
          <a:p>
            <a:r>
              <a:rPr lang="en-US" sz="1400" dirty="0"/>
              <a:t>Isometrics means that although pressure is being applied, there is no visible movement to the muscle </a:t>
            </a:r>
          </a:p>
          <a:p>
            <a:r>
              <a:rPr lang="en-US" sz="1400" dirty="0"/>
              <a:t>For this example, the left should is the one being worked on</a:t>
            </a:r>
          </a:p>
          <a:p>
            <a:r>
              <a:rPr lang="en-US" sz="1400" dirty="0"/>
              <a:t>Elbow is bent 90° and palm faces inward. </a:t>
            </a:r>
          </a:p>
          <a:p>
            <a:r>
              <a:rPr lang="en-US" sz="1400" dirty="0"/>
              <a:t>With right hand in a fist, apply pressure to the left hand trying to push the arm out to the side</a:t>
            </a:r>
          </a:p>
          <a:p>
            <a:r>
              <a:rPr lang="en-US" sz="1400" dirty="0"/>
              <a:t>Hold for 30 seconds and complete 10x</a:t>
            </a:r>
          </a:p>
          <a:p>
            <a:r>
              <a:rPr lang="en-US" sz="1400" dirty="0"/>
              <a:t>Next place right hand on the back of the left, and try to pull left arm in, towards your body. </a:t>
            </a:r>
          </a:p>
          <a:p>
            <a:r>
              <a:rPr lang="en-US" sz="1400" dirty="0"/>
              <a:t>In both examples, the left side is resisting the pressure. </a:t>
            </a:r>
          </a:p>
          <a:p>
            <a:r>
              <a:rPr lang="en-US" sz="1400" dirty="0"/>
              <a:t>Apply pressure slowly and gently. </a:t>
            </a:r>
          </a:p>
          <a:p>
            <a:endParaRPr lang="en-US" dirty="0"/>
          </a:p>
        </p:txBody>
      </p:sp>
      <p:pic>
        <p:nvPicPr>
          <p:cNvPr id="3" name="d4soCjK_tAs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62622" y="42672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Shoulder resistive range of motion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05000"/>
            <a:ext cx="7680960" cy="3931920"/>
          </a:xfrm>
        </p:spPr>
        <p:txBody>
          <a:bodyPr/>
          <a:lstStyle/>
          <a:p>
            <a:r>
              <a:rPr lang="en-US" sz="1800" dirty="0"/>
              <a:t>Pick a band color with medium resistance </a:t>
            </a:r>
          </a:p>
          <a:p>
            <a:r>
              <a:rPr lang="en-US" sz="1800" dirty="0"/>
              <a:t>Place a small towel between arm and body, to stabilize arm</a:t>
            </a:r>
          </a:p>
          <a:p>
            <a:pPr lvl="1"/>
            <a:r>
              <a:rPr lang="en-US" dirty="0"/>
              <a:t>Elbow should not move away from the body during these movements </a:t>
            </a:r>
          </a:p>
          <a:p>
            <a:r>
              <a:rPr lang="en-US" sz="1800" dirty="0"/>
              <a:t>Thumb stays up</a:t>
            </a:r>
          </a:p>
          <a:p>
            <a:r>
              <a:rPr lang="en-US" sz="1800" dirty="0"/>
              <a:t>First part is bring arm in towards your body</a:t>
            </a:r>
          </a:p>
          <a:p>
            <a:r>
              <a:rPr lang="en-US" sz="1800" dirty="0"/>
              <a:t>Second part is pulling out, away from your body</a:t>
            </a:r>
          </a:p>
          <a:p>
            <a:r>
              <a:rPr lang="en-US" sz="1800" dirty="0"/>
              <a:t>Complete 3 sets of 10 reps on each side</a:t>
            </a:r>
          </a:p>
        </p:txBody>
      </p:sp>
      <p:pic>
        <p:nvPicPr>
          <p:cNvPr id="4" name="Q5HauS7ahIA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37200" y="4114800"/>
            <a:ext cx="31496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538</TotalTime>
  <Words>446</Words>
  <Application>Microsoft Office PowerPoint</Application>
  <PresentationFormat>On-screen Show (4:3)</PresentationFormat>
  <Paragraphs>60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Shoulder Rehabilitation </vt:lpstr>
      <vt:lpstr>Shoulder Pendulum Swing </vt:lpstr>
      <vt:lpstr>Shoulder Stretch Flexion</vt:lpstr>
      <vt:lpstr>Shoulder Stretch Abduction </vt:lpstr>
      <vt:lpstr>Shoulder Stretch Anterior </vt:lpstr>
      <vt:lpstr>Shoulder Stretch Posterior </vt:lpstr>
      <vt:lpstr>Shoulder isometrics </vt:lpstr>
      <vt:lpstr>Shoulder resistive range of motion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Shoulder Rehabilitation</dc:title>
  <dc:creator>back</dc:creator>
  <cp:lastModifiedBy>bennettorthopedics4@verizon.net</cp:lastModifiedBy>
  <cp:revision>50</cp:revision>
  <dcterms:created xsi:type="dcterms:W3CDTF">2016-10-13T14:35:16Z</dcterms:created>
  <dcterms:modified xsi:type="dcterms:W3CDTF">2016-11-30T20:54:54Z</dcterms:modified>
</cp:coreProperties>
</file>