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241A9-1400-4E4E-8EC1-1225CB29A068}" type="datetimeFigureOut">
              <a:rPr lang="en-US" smtClean="0"/>
              <a:pPr/>
              <a:t>11/30/2016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CD6DE41-AA91-4AAE-A314-1A255F619C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241A9-1400-4E4E-8EC1-1225CB29A068}" type="datetimeFigureOut">
              <a:rPr lang="en-US" smtClean="0"/>
              <a:pPr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DE41-AA91-4AAE-A314-1A255F619C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241A9-1400-4E4E-8EC1-1225CB29A068}" type="datetimeFigureOut">
              <a:rPr lang="en-US" smtClean="0"/>
              <a:pPr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DE41-AA91-4AAE-A314-1A255F619C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241A9-1400-4E4E-8EC1-1225CB29A068}" type="datetimeFigureOut">
              <a:rPr lang="en-US" smtClean="0"/>
              <a:pPr/>
              <a:t>11/30/2016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CD6DE41-AA91-4AAE-A314-1A255F619C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241A9-1400-4E4E-8EC1-1225CB29A068}" type="datetimeFigureOut">
              <a:rPr lang="en-US" smtClean="0"/>
              <a:pPr/>
              <a:t>11/30/2016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DE41-AA91-4AAE-A314-1A255F619C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241A9-1400-4E4E-8EC1-1225CB29A068}" type="datetimeFigureOut">
              <a:rPr lang="en-US" smtClean="0"/>
              <a:pPr/>
              <a:t>11/30/2016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DE41-AA91-4AAE-A314-1A255F619C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241A9-1400-4E4E-8EC1-1225CB29A068}" type="datetimeFigureOut">
              <a:rPr lang="en-US" smtClean="0"/>
              <a:pPr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CD6DE41-AA91-4AAE-A314-1A255F619C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241A9-1400-4E4E-8EC1-1225CB29A068}" type="datetimeFigureOut">
              <a:rPr lang="en-US" smtClean="0"/>
              <a:pPr/>
              <a:t>11/30/2016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DE41-AA91-4AAE-A314-1A255F619C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241A9-1400-4E4E-8EC1-1225CB29A068}" type="datetimeFigureOut">
              <a:rPr lang="en-US" smtClean="0"/>
              <a:pPr/>
              <a:t>11/30/2016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DE41-AA91-4AAE-A314-1A255F619C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241A9-1400-4E4E-8EC1-1225CB29A068}" type="datetimeFigureOut">
              <a:rPr lang="en-US" smtClean="0"/>
              <a:pPr/>
              <a:t>11/30/2016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DE41-AA91-4AAE-A314-1A255F619C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241A9-1400-4E4E-8EC1-1225CB29A068}" type="datetimeFigureOut">
              <a:rPr lang="en-US" smtClean="0"/>
              <a:pPr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DE41-AA91-4AAE-A314-1A255F619C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7B241A9-1400-4E4E-8EC1-1225CB29A068}" type="datetimeFigureOut">
              <a:rPr lang="en-US" smtClean="0"/>
              <a:pPr/>
              <a:t>11/30/2016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CD6DE41-AA91-4AAE-A314-1A255F619C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www.bennettorthopedics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dDSLa0SoxAo?rel=0" TargetMode="Externa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g0okf7lUjKc?rel=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9UUP8RUVL9A?rel=0" TargetMode="Externa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436ijokLLNw?rel=0" TargetMode="Externa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hcXJbtKOE8A?rel=0" TargetMode="Externa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ciLMu5cNe1U?rel=0" TargetMode="Externa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sHGPYE5CCMc?rel=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Bennett Orthopedics </a:t>
            </a:r>
            <a:br>
              <a:rPr lang="en-US" sz="2800" dirty="0"/>
            </a:br>
            <a:r>
              <a:rPr lang="en-US" sz="2000" dirty="0">
                <a:hlinkClick r:id="rId2"/>
              </a:rPr>
              <a:t>bennettorthopedics.com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Knee Rehabilitation Exercises	</a:t>
            </a:r>
          </a:p>
        </p:txBody>
      </p:sp>
      <p:pic>
        <p:nvPicPr>
          <p:cNvPr id="1026" name="Picture 2" descr="C:\Users\back\AppData\Local\Microsoft\Windows\INetCache\IE\04Q283FT\exercise[1]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199" y="752475"/>
            <a:ext cx="4029075" cy="32255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PatellaR</a:t>
            </a:r>
            <a:r>
              <a:rPr lang="en-US" dirty="0"/>
              <a:t> Mobilizations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Best when done in a seated position with leg fully extended</a:t>
            </a:r>
          </a:p>
          <a:p>
            <a:pPr lvl="1"/>
            <a:r>
              <a:rPr lang="en-US" sz="1400" dirty="0"/>
              <a:t>Sit towards the edge of the chair with heal on the floor, foot pointed outward </a:t>
            </a:r>
          </a:p>
          <a:p>
            <a:r>
              <a:rPr lang="en-US" sz="1800" dirty="0"/>
              <a:t>Find the ridge on both sides of your patella</a:t>
            </a:r>
          </a:p>
          <a:p>
            <a:r>
              <a:rPr lang="en-US" sz="1800" dirty="0"/>
              <a:t>Gently push to one side and hold for 30 seconds </a:t>
            </a:r>
          </a:p>
          <a:p>
            <a:r>
              <a:rPr lang="en-US" sz="1800" dirty="0"/>
              <a:t>Push to the right, left, up, down, clockwise and counter clockwise</a:t>
            </a:r>
          </a:p>
          <a:p>
            <a:r>
              <a:rPr lang="en-US" sz="1800" dirty="0"/>
              <a:t>15 min 3xday </a:t>
            </a:r>
          </a:p>
          <a:p>
            <a:endParaRPr lang="en-US" sz="1800" dirty="0"/>
          </a:p>
          <a:p>
            <a:endParaRPr lang="en-US" sz="18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349875" y="3565525"/>
            <a:ext cx="3530600" cy="2647950"/>
          </a:xfrm>
          <a:prstGeom prst="rect">
            <a:avLst/>
          </a:prstGeom>
        </p:spPr>
      </p:pic>
      <p:cxnSp>
        <p:nvCxnSpPr>
          <p:cNvPr id="12" name="Straight Arrow Connector 11"/>
          <p:cNvCxnSpPr/>
          <p:nvPr/>
        </p:nvCxnSpPr>
        <p:spPr>
          <a:xfrm>
            <a:off x="7696200" y="2476647"/>
            <a:ext cx="0" cy="198120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Star: 5 Points 12"/>
          <p:cNvSpPr/>
          <p:nvPr/>
        </p:nvSpPr>
        <p:spPr>
          <a:xfrm>
            <a:off x="6477000" y="979487"/>
            <a:ext cx="2514600" cy="298291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Start in this position</a:t>
            </a:r>
          </a:p>
        </p:txBody>
      </p:sp>
      <p:pic>
        <p:nvPicPr>
          <p:cNvPr id="4" name="dDSLa0SoxAo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219200" y="3538537"/>
            <a:ext cx="3733800" cy="28003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Quad Sets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With leg fully extended</a:t>
            </a:r>
          </a:p>
          <a:p>
            <a:r>
              <a:rPr lang="en-US" sz="2000" dirty="0"/>
              <a:t>Place a small towel under heel</a:t>
            </a:r>
          </a:p>
          <a:p>
            <a:r>
              <a:rPr lang="en-US" sz="2000" dirty="0"/>
              <a:t>Push back of knee against table</a:t>
            </a:r>
          </a:p>
          <a:p>
            <a:r>
              <a:rPr lang="en-US" sz="2000" dirty="0"/>
              <a:t>Hold for 5 seconds then relax</a:t>
            </a:r>
          </a:p>
          <a:p>
            <a:r>
              <a:rPr lang="en-US" sz="2000" dirty="0"/>
              <a:t>You should be able to see the muscles in the thigh tighten. </a:t>
            </a:r>
          </a:p>
          <a:p>
            <a:endParaRPr lang="en-US" sz="2000" dirty="0"/>
          </a:p>
          <a:p>
            <a:pPr>
              <a:buNone/>
            </a:pPr>
            <a:endParaRPr lang="en-US" sz="2000" dirty="0"/>
          </a:p>
        </p:txBody>
      </p:sp>
      <p:pic>
        <p:nvPicPr>
          <p:cNvPr id="4" name="g0okf7lUjKc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438400" y="3603783"/>
            <a:ext cx="4038600" cy="3028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Straight leg raises Flexion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75238"/>
          </a:xfrm>
        </p:spPr>
        <p:txBody>
          <a:bodyPr>
            <a:normAutofit/>
          </a:bodyPr>
          <a:lstStyle/>
          <a:p>
            <a:r>
              <a:rPr lang="en-US" sz="2000" dirty="0"/>
              <a:t>Keep opposite knee bent</a:t>
            </a:r>
          </a:p>
          <a:p>
            <a:r>
              <a:rPr lang="en-US" sz="2000" dirty="0"/>
              <a:t>Tighten thigh like you would do in a quad set</a:t>
            </a:r>
          </a:p>
          <a:p>
            <a:r>
              <a:rPr lang="en-US" sz="2000" dirty="0"/>
              <a:t>Keeping leg straight, lift so it’s even with the other knee</a:t>
            </a:r>
          </a:p>
          <a:p>
            <a:r>
              <a:rPr lang="en-US" sz="2000" dirty="0"/>
              <a:t>Hold for 5 seconds</a:t>
            </a:r>
          </a:p>
          <a:p>
            <a:r>
              <a:rPr lang="en-US" sz="2000" dirty="0"/>
              <a:t>Complete 10x </a:t>
            </a:r>
          </a:p>
          <a:p>
            <a:endParaRPr lang="en-US" sz="2000" dirty="0"/>
          </a:p>
          <a:p>
            <a:pPr>
              <a:buNone/>
            </a:pPr>
            <a:endParaRPr lang="en-US" sz="2000" dirty="0"/>
          </a:p>
        </p:txBody>
      </p:sp>
      <p:pic>
        <p:nvPicPr>
          <p:cNvPr id="5" name="Picture 4" descr="quadriceps-muscl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76800" y="3460936"/>
            <a:ext cx="3048000" cy="2993204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 flipV="1">
            <a:off x="5638800" y="4572000"/>
            <a:ext cx="1676400" cy="1295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6477000" y="5410200"/>
            <a:ext cx="20574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Muscles being used </a:t>
            </a:r>
          </a:p>
        </p:txBody>
      </p:sp>
      <p:pic>
        <p:nvPicPr>
          <p:cNvPr id="4" name="9UUP8RUVL9A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762000" y="3497263"/>
            <a:ext cx="3657600" cy="2743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Straight Leg Raise Abduction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Lay on the opposite side of the knee that hurts</a:t>
            </a:r>
          </a:p>
          <a:p>
            <a:r>
              <a:rPr lang="en-US" sz="2000" dirty="0"/>
              <a:t>Keep leg straight and lift leg</a:t>
            </a:r>
          </a:p>
          <a:p>
            <a:r>
              <a:rPr lang="en-US" sz="2000" dirty="0"/>
              <a:t>Don’t lift so high that your hip turns out</a:t>
            </a:r>
          </a:p>
          <a:p>
            <a:r>
              <a:rPr lang="en-US" sz="2000" dirty="0"/>
              <a:t>Hold for 5 seconds</a:t>
            </a:r>
          </a:p>
          <a:p>
            <a:r>
              <a:rPr lang="en-US" sz="2000" dirty="0"/>
              <a:t>Complete 10x 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endParaRPr lang="en-US" sz="2000" dirty="0"/>
          </a:p>
        </p:txBody>
      </p:sp>
      <p:pic>
        <p:nvPicPr>
          <p:cNvPr id="5" name="Picture 4" descr="Abduction muscles of hip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57800" y="3200400"/>
            <a:ext cx="3562350" cy="2847975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>
            <a:off x="6781800" y="2438400"/>
            <a:ext cx="533400" cy="1447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6096000" y="1676400"/>
            <a:ext cx="22860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Muscles being used </a:t>
            </a:r>
          </a:p>
        </p:txBody>
      </p:sp>
      <p:pic>
        <p:nvPicPr>
          <p:cNvPr id="4" name="436ijokLLNw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704850" y="3433762"/>
            <a:ext cx="3486150" cy="26146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Straight leg raise extension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Lie on your stomach</a:t>
            </a:r>
          </a:p>
          <a:p>
            <a:r>
              <a:rPr lang="en-US" sz="2000" dirty="0"/>
              <a:t>Keeping your leg straight, extend your leg in the air</a:t>
            </a:r>
          </a:p>
          <a:p>
            <a:r>
              <a:rPr lang="en-US" sz="2000" dirty="0"/>
              <a:t>Hold for 5 seconds </a:t>
            </a:r>
          </a:p>
          <a:p>
            <a:r>
              <a:rPr lang="en-US" sz="2000" dirty="0"/>
              <a:t>Complete 10x 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endParaRPr lang="en-US" sz="2000" dirty="0"/>
          </a:p>
        </p:txBody>
      </p:sp>
      <p:pic>
        <p:nvPicPr>
          <p:cNvPr id="5" name="Picture 4" descr="hamstring-muscl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81600" y="2895600"/>
            <a:ext cx="2616200" cy="3250022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>
            <a:off x="6096000" y="2057400"/>
            <a:ext cx="1828800" cy="2667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6934200" y="1295400"/>
            <a:ext cx="19050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Muscles being used</a:t>
            </a:r>
          </a:p>
        </p:txBody>
      </p:sp>
      <p:pic>
        <p:nvPicPr>
          <p:cNvPr id="4" name="hcXJbtKOE8A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685800" y="3112553"/>
            <a:ext cx="3984899" cy="29886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Straight leg raise adduction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Lie on the side that is being treated</a:t>
            </a:r>
          </a:p>
          <a:p>
            <a:r>
              <a:rPr lang="en-US" sz="2000" dirty="0"/>
              <a:t>Uninjured leg is bent and foot is on the table in front of the injured side</a:t>
            </a:r>
          </a:p>
          <a:p>
            <a:r>
              <a:rPr lang="en-US" sz="2000" dirty="0"/>
              <a:t>Keeping injured leg straight, lift leg off of table</a:t>
            </a:r>
          </a:p>
          <a:p>
            <a:r>
              <a:rPr lang="en-US" sz="2000" dirty="0"/>
              <a:t>Hold for 5 seconds</a:t>
            </a:r>
          </a:p>
          <a:p>
            <a:r>
              <a:rPr lang="en-US" sz="2000" dirty="0"/>
              <a:t>Complete 10x 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endParaRPr lang="en-US" sz="2000" dirty="0"/>
          </a:p>
        </p:txBody>
      </p:sp>
      <p:pic>
        <p:nvPicPr>
          <p:cNvPr id="5" name="Picture 4" descr="Adductor muscl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8200" y="3581400"/>
            <a:ext cx="3142971" cy="259715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>
            <a:off x="6248400" y="3124200"/>
            <a:ext cx="1066800" cy="1981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6705600" y="2590800"/>
            <a:ext cx="18288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Muscles being used 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6705600" y="4343400"/>
            <a:ext cx="3810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5181600" y="4572000"/>
            <a:ext cx="137160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4" name="ciLMu5cNe1U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535745" y="3581400"/>
            <a:ext cx="3331633" cy="24987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 arc quads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Lying on your back</a:t>
            </a:r>
          </a:p>
          <a:p>
            <a:r>
              <a:rPr lang="en-US" sz="2000" dirty="0"/>
              <a:t>Place a pillow or rolled up towel under your knee</a:t>
            </a:r>
          </a:p>
          <a:p>
            <a:r>
              <a:rPr lang="en-US" sz="2000" dirty="0"/>
              <a:t>Keeping thigh on the pillow, extend your lower leg </a:t>
            </a:r>
          </a:p>
          <a:p>
            <a:r>
              <a:rPr lang="en-US" sz="2000" dirty="0"/>
              <a:t>Hold for 5 seconds</a:t>
            </a:r>
          </a:p>
          <a:p>
            <a:r>
              <a:rPr lang="en-US" sz="2000" dirty="0"/>
              <a:t>Complete 10x  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endParaRPr lang="en-US" sz="2000" dirty="0"/>
          </a:p>
          <a:p>
            <a:pPr>
              <a:buNone/>
            </a:pPr>
            <a:endParaRPr lang="en-US" sz="2000" dirty="0"/>
          </a:p>
        </p:txBody>
      </p:sp>
      <p:pic>
        <p:nvPicPr>
          <p:cNvPr id="4" name="sHGPYE5CCMc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124200" y="2868002"/>
            <a:ext cx="4267200" cy="3200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426</TotalTime>
  <Words>297</Words>
  <Application>Microsoft Office PowerPoint</Application>
  <PresentationFormat>On-screen Show (4:3)</PresentationFormat>
  <Paragraphs>50</Paragraphs>
  <Slides>8</Slides>
  <Notes>0</Notes>
  <HiddenSlides>0</HiddenSlides>
  <MMClips>7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Franklin Gothic Book</vt:lpstr>
      <vt:lpstr>Franklin Gothic Medium</vt:lpstr>
      <vt:lpstr>Wingdings 2</vt:lpstr>
      <vt:lpstr>Trek</vt:lpstr>
      <vt:lpstr>Bennett Orthopedics  bennettorthopedics.com</vt:lpstr>
      <vt:lpstr>PatellaR Mobilizations</vt:lpstr>
      <vt:lpstr>Quad Sets</vt:lpstr>
      <vt:lpstr>Straight leg raises Flexion </vt:lpstr>
      <vt:lpstr>Straight Leg Raise Abduction</vt:lpstr>
      <vt:lpstr>Straight leg raise extension</vt:lpstr>
      <vt:lpstr>Straight leg raise adduction</vt:lpstr>
      <vt:lpstr>Short arc quads 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back</dc:creator>
  <cp:lastModifiedBy>bennettorthopedics4@verizon.net</cp:lastModifiedBy>
  <cp:revision>37</cp:revision>
  <dcterms:created xsi:type="dcterms:W3CDTF">2016-10-17T14:19:50Z</dcterms:created>
  <dcterms:modified xsi:type="dcterms:W3CDTF">2016-11-30T20:54:45Z</dcterms:modified>
</cp:coreProperties>
</file>